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E058-5712-4342-8371-AA831B250220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ABB4-3A60-4B04-BC43-AAAF1ABE4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50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E058-5712-4342-8371-AA831B250220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ABB4-3A60-4B04-BC43-AAAF1ABE4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29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E058-5712-4342-8371-AA831B250220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ABB4-3A60-4B04-BC43-AAAF1ABE4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19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E058-5712-4342-8371-AA831B250220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ABB4-3A60-4B04-BC43-AAAF1ABE4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32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E058-5712-4342-8371-AA831B250220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ABB4-3A60-4B04-BC43-AAAF1ABE4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14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E058-5712-4342-8371-AA831B250220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ABB4-3A60-4B04-BC43-AAAF1ABE4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01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E058-5712-4342-8371-AA831B250220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ABB4-3A60-4B04-BC43-AAAF1ABE4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65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E058-5712-4342-8371-AA831B250220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ABB4-3A60-4B04-BC43-AAAF1ABE4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41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E058-5712-4342-8371-AA831B250220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ABB4-3A60-4B04-BC43-AAAF1ABE4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32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E058-5712-4342-8371-AA831B250220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ABB4-3A60-4B04-BC43-AAAF1ABE4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26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E058-5712-4342-8371-AA831B250220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ABB4-3A60-4B04-BC43-AAAF1ABE4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89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5E058-5712-4342-8371-AA831B250220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0ABB4-3A60-4B04-BC43-AAAF1ABE4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70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3.bp.blogspot.com/-rCEtFaUPXgs/UZSsd6IWQ6I/AAAAAAAAS0o/8Y-snWCuBno/s800/hikkoshi_couple.pn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2.bp.blogspot.com/-difFRFE0bQ8/VxC3WyjpZCI/AAAAAAAA54c/mx3QSx4INfEm8Dge_9ApAf7qyU3tiIorACLcB/s800/bird_couple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35260" y="510200"/>
            <a:ext cx="6172200" cy="461400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>
                <a:latin typeface="HGP創英角ﾎﾟｯﾌﾟ体" pitchFamily="50" charset="-128"/>
                <a:ea typeface="HGP創英角ﾎﾟｯﾌﾟ体" pitchFamily="50" charset="-128"/>
              </a:rPr>
              <a:t>新婚さんの結婚生活を応援します</a:t>
            </a:r>
            <a:endParaRPr kumimoji="1" lang="ja-JP" altLang="en-US" sz="3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446079" y="1259631"/>
            <a:ext cx="6007257" cy="86409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ご結婚おめでとうございます。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水上村では、結婚に伴い新たに生活を始られるご夫婦を応援するため、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新居の家賃や引越費用などを支援します。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404664" y="2195736"/>
            <a:ext cx="6038428" cy="3600400"/>
          </a:xfrm>
          <a:solidFill>
            <a:srgbClr val="FFFFCC"/>
          </a:solidFill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kumimoji="1" lang="ja-JP" altLang="en-US" sz="1500" dirty="0" smtClean="0"/>
              <a:t>対象となる世帯（以下の全てに該当すること）</a:t>
            </a:r>
            <a:endParaRPr kumimoji="1" lang="en-US" altLang="ja-JP" sz="15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1500" u="sng" dirty="0" smtClean="0"/>
              <a:t>令和７年</a:t>
            </a:r>
            <a:r>
              <a:rPr lang="ja-JP" altLang="en-US" sz="1500" u="sng" dirty="0" smtClean="0"/>
              <a:t>（</a:t>
            </a:r>
            <a:r>
              <a:rPr lang="ja-JP" altLang="en-US" sz="1500" u="sng" dirty="0" smtClean="0"/>
              <a:t>２０２</a:t>
            </a:r>
            <a:r>
              <a:rPr lang="ja-JP" altLang="en-US" sz="1500" u="sng" dirty="0"/>
              <a:t>５</a:t>
            </a:r>
            <a:r>
              <a:rPr lang="ja-JP" altLang="en-US" sz="1500" u="sng" dirty="0" smtClean="0"/>
              <a:t>年</a:t>
            </a:r>
            <a:r>
              <a:rPr lang="ja-JP" altLang="en-US" sz="1500" u="sng" dirty="0" smtClean="0"/>
              <a:t>）１月１日から</a:t>
            </a:r>
            <a:r>
              <a:rPr lang="ja-JP" altLang="en-US" sz="1500" u="sng" dirty="0" smtClean="0"/>
              <a:t>令和８年</a:t>
            </a:r>
            <a:r>
              <a:rPr lang="ja-JP" altLang="en-US" sz="1500" u="sng" dirty="0" smtClean="0"/>
              <a:t>（</a:t>
            </a:r>
            <a:r>
              <a:rPr lang="ja-JP" altLang="en-US" sz="1500" u="sng" dirty="0" smtClean="0"/>
              <a:t>２０２６年）３月</a:t>
            </a:r>
            <a:r>
              <a:rPr lang="ja-JP" altLang="en-US" sz="1500" u="sng" dirty="0" smtClean="0"/>
              <a:t>３１日までに婚姻届を提出</a:t>
            </a:r>
            <a:r>
              <a:rPr lang="ja-JP" altLang="en-US" sz="1500" dirty="0" smtClean="0"/>
              <a:t>し、受理されていること</a:t>
            </a:r>
            <a:endParaRPr lang="en-US" altLang="ja-JP" sz="15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1500" dirty="0" smtClean="0"/>
              <a:t>夫婦</a:t>
            </a:r>
            <a:r>
              <a:rPr lang="ja-JP" altLang="en-US" sz="1500" dirty="0"/>
              <a:t>とも</a:t>
            </a:r>
            <a:r>
              <a:rPr lang="ja-JP" altLang="en-US" sz="1500" dirty="0" smtClean="0"/>
              <a:t>に、婚姻日において</a:t>
            </a:r>
            <a:r>
              <a:rPr lang="ja-JP" altLang="en-US" sz="1500" u="sng" dirty="0" smtClean="0"/>
              <a:t>３９歳以下</a:t>
            </a:r>
            <a:r>
              <a:rPr lang="ja-JP" altLang="en-US" sz="1500" dirty="0" smtClean="0"/>
              <a:t>であること</a:t>
            </a:r>
            <a:endParaRPr lang="en-US" altLang="ja-JP" sz="15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1500" dirty="0"/>
              <a:t>直近</a:t>
            </a:r>
            <a:r>
              <a:rPr lang="ja-JP" altLang="en-US" sz="1500" dirty="0" smtClean="0"/>
              <a:t>の夫婦の</a:t>
            </a:r>
            <a:r>
              <a:rPr lang="ja-JP" altLang="en-US" sz="1500" u="sng" dirty="0" smtClean="0"/>
              <a:t>所得の合算が</a:t>
            </a:r>
            <a:r>
              <a:rPr lang="ja-JP" altLang="en-US" sz="1500" u="sng" dirty="0"/>
              <a:t>５０</a:t>
            </a:r>
            <a:r>
              <a:rPr lang="ja-JP" altLang="en-US" sz="1500" u="sng" dirty="0" smtClean="0"/>
              <a:t>０万円未満</a:t>
            </a:r>
            <a:r>
              <a:rPr lang="ja-JP" altLang="en-US" sz="1500" dirty="0" smtClean="0"/>
              <a:t>である世帯</a:t>
            </a:r>
            <a:endParaRPr lang="en-US" altLang="ja-JP" sz="15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1500" dirty="0"/>
              <a:t>補助</a:t>
            </a:r>
            <a:r>
              <a:rPr lang="ja-JP" altLang="en-US" sz="1500" dirty="0" smtClean="0"/>
              <a:t>の</a:t>
            </a:r>
            <a:r>
              <a:rPr lang="ja-JP" altLang="en-US" sz="1500" dirty="0"/>
              <a:t>対象と</a:t>
            </a:r>
            <a:r>
              <a:rPr lang="ja-JP" altLang="en-US" sz="1500" dirty="0" smtClean="0"/>
              <a:t>なる</a:t>
            </a:r>
            <a:r>
              <a:rPr lang="ja-JP" altLang="en-US" sz="1500" dirty="0"/>
              <a:t>住宅</a:t>
            </a:r>
            <a:r>
              <a:rPr lang="ja-JP" altLang="en-US" sz="1500" dirty="0" smtClean="0"/>
              <a:t>が村内にあり、</a:t>
            </a:r>
            <a:r>
              <a:rPr lang="ja-JP" altLang="en-US" sz="1500" u="sng" dirty="0" smtClean="0"/>
              <a:t>当該住宅に夫婦の住民票がある</a:t>
            </a:r>
            <a:r>
              <a:rPr lang="ja-JP" altLang="en-US" sz="1500" dirty="0" smtClean="0"/>
              <a:t>こと</a:t>
            </a:r>
            <a:endParaRPr kumimoji="1" lang="en-US" altLang="ja-JP" sz="15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1500" dirty="0"/>
              <a:t>夫婦</a:t>
            </a:r>
            <a:r>
              <a:rPr lang="ja-JP" altLang="en-US" sz="1500" dirty="0" smtClean="0"/>
              <a:t>のいずれも、</a:t>
            </a:r>
            <a:r>
              <a:rPr lang="ja-JP" altLang="en-US" sz="1500" u="sng" dirty="0" smtClean="0"/>
              <a:t>村税等を滞納していない</a:t>
            </a:r>
            <a:r>
              <a:rPr lang="ja-JP" altLang="en-US" sz="1500" dirty="0" smtClean="0"/>
              <a:t>こと</a:t>
            </a:r>
            <a:endParaRPr lang="en-US" altLang="ja-JP" sz="1500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1500" dirty="0"/>
              <a:t>水上村</a:t>
            </a:r>
            <a:r>
              <a:rPr kumimoji="1" lang="ja-JP" altLang="en-US" sz="1500" dirty="0" smtClean="0"/>
              <a:t>に継続して居住する意思があること</a:t>
            </a:r>
            <a:endParaRPr kumimoji="1" lang="en-US" altLang="ja-JP" sz="15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1500" dirty="0" smtClean="0"/>
              <a:t>過去にこの制度の補助を受けていないこと</a:t>
            </a:r>
            <a:endParaRPr lang="en-US" altLang="ja-JP" sz="1500" dirty="0" smtClean="0"/>
          </a:p>
        </p:txBody>
      </p:sp>
      <p:sp>
        <p:nvSpPr>
          <p:cNvPr id="7" name="コンテンツ プレースホルダー 5"/>
          <p:cNvSpPr txBox="1">
            <a:spLocks/>
          </p:cNvSpPr>
          <p:nvPr/>
        </p:nvSpPr>
        <p:spPr>
          <a:xfrm>
            <a:off x="442546" y="5929990"/>
            <a:ext cx="6038428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補助額　　　１世帯当たり</a:t>
            </a:r>
            <a:r>
              <a:rPr lang="ja-JP" altLang="en-US" dirty="0"/>
              <a:t>３０</a:t>
            </a:r>
            <a:r>
              <a:rPr lang="ja-JP" altLang="en-US" dirty="0" smtClean="0"/>
              <a:t>万円</a:t>
            </a:r>
            <a:endParaRPr lang="en-US" altLang="ja-JP" dirty="0" smtClean="0"/>
          </a:p>
          <a:p>
            <a:pPr marL="0" indent="0">
              <a:buFont typeface="Arial" pitchFamily="34" charset="0"/>
              <a:buNone/>
            </a:pPr>
            <a:endParaRPr lang="en-US" altLang="ja-JP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対象経費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　・　住宅取得、建設費用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・　住宅賃借費用（賃料、敷金、礼金、共益費、仲介手数料）</a:t>
            </a:r>
            <a:endParaRPr lang="en-US" altLang="ja-JP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　　・　引越費用（引越業者や運送業者へ支払った費用）</a:t>
            </a:r>
            <a:endParaRPr lang="en-US" altLang="ja-JP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　　・　リフォーム費用</a:t>
            </a:r>
            <a:endParaRPr lang="en-US" altLang="ja-JP" dirty="0" smtClean="0"/>
          </a:p>
          <a:p>
            <a:pPr marL="0" indent="0">
              <a:buFont typeface="Arial" pitchFamily="34" charset="0"/>
              <a:buNone/>
            </a:pPr>
            <a:endParaRPr lang="en-US" altLang="ja-JP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dirty="0"/>
              <a:t>申請</a:t>
            </a:r>
            <a:r>
              <a:rPr lang="ja-JP" altLang="en-US" dirty="0" smtClean="0"/>
              <a:t>期間　　</a:t>
            </a:r>
            <a:r>
              <a:rPr lang="ja-JP" altLang="en-US" smtClean="0"/>
              <a:t>　</a:t>
            </a:r>
            <a:r>
              <a:rPr lang="ja-JP" altLang="en-US" smtClean="0"/>
              <a:t>令和８年</a:t>
            </a:r>
            <a:r>
              <a:rPr lang="ja-JP" altLang="en-US" smtClean="0"/>
              <a:t>（</a:t>
            </a:r>
            <a:r>
              <a:rPr lang="ja-JP" altLang="en-US" smtClean="0"/>
              <a:t>２０２６年</a:t>
            </a:r>
            <a:r>
              <a:rPr lang="ja-JP" altLang="en-US" dirty="0" smtClean="0"/>
              <a:t>）３月</a:t>
            </a:r>
            <a:r>
              <a:rPr lang="ja-JP" altLang="en-US" dirty="0"/>
              <a:t>３１</a:t>
            </a:r>
            <a:r>
              <a:rPr lang="ja-JP" altLang="en-US" dirty="0" smtClean="0"/>
              <a:t>日まで</a:t>
            </a:r>
            <a:endParaRPr lang="en-US" altLang="ja-JP" dirty="0" smtClean="0"/>
          </a:p>
          <a:p>
            <a:pPr marL="0" indent="0">
              <a:buFont typeface="Arial" pitchFamily="34" charset="0"/>
              <a:buNone/>
            </a:pPr>
            <a:endParaRPr lang="en-US" altLang="ja-JP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問い合わせ　　　水上村役場　地方創生</a:t>
            </a:r>
            <a:r>
              <a:rPr lang="ja-JP" altLang="en-US" dirty="0"/>
              <a:t>推進</a:t>
            </a:r>
            <a:r>
              <a:rPr lang="ja-JP" altLang="en-US" dirty="0" smtClean="0"/>
              <a:t>課</a:t>
            </a:r>
            <a:r>
              <a:rPr lang="ja-JP" altLang="en-US" dirty="0"/>
              <a:t>　</a:t>
            </a:r>
            <a:r>
              <a:rPr lang="ja-JP" altLang="en-US" dirty="0" smtClean="0"/>
              <a:t>４４－０３１２</a:t>
            </a:r>
            <a:endParaRPr lang="en-US" altLang="ja-JP" dirty="0" smtClean="0"/>
          </a:p>
          <a:p>
            <a:pPr marL="0" indent="0">
              <a:buFont typeface="Arial" pitchFamily="34" charset="0"/>
              <a:buNone/>
            </a:pPr>
            <a:endParaRPr lang="en-US" altLang="ja-JP" dirty="0"/>
          </a:p>
        </p:txBody>
      </p:sp>
      <p:pic>
        <p:nvPicPr>
          <p:cNvPr id="1030" name="Picture 6" descr="引越しをした夫婦・カップルのイラスト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344" y="5220072"/>
            <a:ext cx="1472630" cy="150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■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59" y="1763688"/>
            <a:ext cx="1241517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2.bp.blogspot.com/-IjWNbfoWlZs/Uku_JGLIA1I/AAAAAAAAYu8/O2WFBnO433o/s1600/line_lace_gree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53" y="-102548"/>
            <a:ext cx="6559215" cy="71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https://2.bp.blogspot.com/-IjWNbfoWlZs/Uku_JGLIA1I/AAAAAAAAYu8/O2WFBnO433o/s1600/line_lace_gree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82152" y="8429892"/>
            <a:ext cx="6559215" cy="71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48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247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ＭＳ Ｐゴシック</vt:lpstr>
      <vt:lpstr>Arial</vt:lpstr>
      <vt:lpstr>Calibri</vt:lpstr>
      <vt:lpstr>Office ​​テーマ</vt:lpstr>
      <vt:lpstr>新婚さんの結婚生活を応援します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新婚さんの結婚生活を応援します</dc:title>
  <dc:creator>中村　和架</dc:creator>
  <cp:lastModifiedBy>椎葉真珠美</cp:lastModifiedBy>
  <cp:revision>19</cp:revision>
  <cp:lastPrinted>2020-03-18T01:13:05Z</cp:lastPrinted>
  <dcterms:created xsi:type="dcterms:W3CDTF">2018-04-06T06:49:58Z</dcterms:created>
  <dcterms:modified xsi:type="dcterms:W3CDTF">2025-06-02T07:35:26Z</dcterms:modified>
</cp:coreProperties>
</file>